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63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60" r:id="rId19"/>
    <p:sldId id="261" r:id="rId20"/>
    <p:sldId id="262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4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2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5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994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9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07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1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48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2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D2901-D6E4-4C40-A140-1E7A85BB93B6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9C800E-C496-4415-B2E3-80FBAC1B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3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smtClean="0"/>
              <a:t>tin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14130321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Thạch</a:t>
            </a:r>
            <a:endParaRPr lang="en-US" dirty="0" smtClean="0"/>
          </a:p>
          <a:p>
            <a:r>
              <a:rPr lang="en-US" dirty="0" smtClean="0"/>
              <a:t>16130439 </a:t>
            </a:r>
            <a:r>
              <a:rPr lang="en-US" dirty="0" err="1" smtClean="0"/>
              <a:t>Ngô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Mỹ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1356" y="1386840"/>
            <a:ext cx="11181588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11448288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68" y="1386840"/>
            <a:ext cx="11481816" cy="5471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640" y="1713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Khi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372534" y="5215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err="1" smtClean="0"/>
              <a:t>Khi</a:t>
            </a:r>
            <a:r>
              <a:rPr lang="en-US" sz="1800" dirty="0" smtClean="0"/>
              <a:t> click </a:t>
            </a:r>
            <a:r>
              <a:rPr lang="en-US" sz="1800" dirty="0" err="1" smtClean="0"/>
              <a:t>vào</a:t>
            </a:r>
            <a:r>
              <a:rPr lang="en-US" sz="1800" dirty="0" smtClean="0"/>
              <a:t> button Add To Cart </a:t>
            </a:r>
            <a:r>
              <a:rPr lang="en-US" sz="1800" dirty="0" err="1" smtClean="0"/>
              <a:t>sẽ</a:t>
            </a:r>
            <a:r>
              <a:rPr lang="en-US" sz="1800" dirty="0" smtClean="0"/>
              <a:t> </a:t>
            </a:r>
            <a:r>
              <a:rPr lang="en-US" sz="1800" dirty="0" err="1" smtClean="0"/>
              <a:t>hiển</a:t>
            </a:r>
            <a:r>
              <a:rPr lang="en-US" sz="1800" dirty="0" smtClean="0"/>
              <a:t> </a:t>
            </a:r>
            <a:r>
              <a:rPr lang="en-US" sz="1800" dirty="0" err="1" smtClean="0"/>
              <a:t>thị</a:t>
            </a:r>
            <a:r>
              <a:rPr lang="en-US" sz="1800" dirty="0" smtClean="0"/>
              <a:t> </a:t>
            </a:r>
            <a:r>
              <a:rPr lang="en-US" sz="1800" dirty="0" err="1" smtClean="0"/>
              <a:t>trang</a:t>
            </a:r>
            <a:r>
              <a:rPr lang="en-US" sz="1800" dirty="0" smtClean="0"/>
              <a:t> </a:t>
            </a:r>
            <a:r>
              <a:rPr lang="en-US" sz="1800" dirty="0" err="1" smtClean="0"/>
              <a:t>Giỏ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86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33728" y="0"/>
            <a:ext cx="6656832" cy="36724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728" y="3032707"/>
            <a:ext cx="6656832" cy="36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7904" y="38100"/>
            <a:ext cx="8643190" cy="1247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>
                <a:solidFill>
                  <a:schemeClr val="tx1"/>
                </a:solidFill>
              </a:rPr>
              <a:t>Khi</a:t>
            </a:r>
            <a:r>
              <a:rPr lang="en-US" sz="1800" dirty="0" smtClean="0">
                <a:solidFill>
                  <a:schemeClr val="tx1"/>
                </a:solidFill>
              </a:rPr>
              <a:t> Click button </a:t>
            </a:r>
            <a:r>
              <a:rPr lang="en-US" sz="1800" dirty="0" err="1" smtClean="0">
                <a:solidFill>
                  <a:schemeClr val="tx1"/>
                </a:solidFill>
              </a:rPr>
              <a:t>Tiếp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tục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sẽ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chuyển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đến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trang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xác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nhận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Th1: </a:t>
            </a:r>
            <a:r>
              <a:rPr lang="en-US" sz="1800" dirty="0" err="1" smtClean="0">
                <a:solidFill>
                  <a:schemeClr val="tx1"/>
                </a:solidFill>
              </a:rPr>
              <a:t>Chưa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nhập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sẽ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chuyển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đến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trang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nhập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Th2: </a:t>
            </a:r>
            <a:r>
              <a:rPr lang="en-US" sz="1800" dirty="0" err="1" smtClean="0">
                <a:solidFill>
                  <a:schemeClr val="tx1"/>
                </a:solidFill>
              </a:rPr>
              <a:t>Đã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nhập</a:t>
            </a:r>
            <a:r>
              <a:rPr lang="en-US" sz="1800" dirty="0" smtClean="0">
                <a:solidFill>
                  <a:schemeClr val="tx1"/>
                </a:solidFill>
              </a:rPr>
              <a:t>:</a:t>
            </a:r>
            <a:br>
              <a:rPr lang="en-US" sz="1800" dirty="0" smtClean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79904" y="865187"/>
            <a:ext cx="6242304" cy="320637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79904" y="3802062"/>
            <a:ext cx="6242304" cy="30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274637"/>
            <a:ext cx="11373729" cy="2187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>
                <a:solidFill>
                  <a:schemeClr val="tx1"/>
                </a:solidFill>
              </a:rPr>
              <a:t>Sau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khi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đặt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hàng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xong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chuyển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đến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trang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hoàn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thành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giỏ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hàng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821436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4. </a:t>
            </a:r>
            <a:r>
              <a:rPr lang="en-US" sz="1800" dirty="0" err="1" smtClean="0">
                <a:solidFill>
                  <a:schemeClr val="tx1"/>
                </a:solidFill>
              </a:rPr>
              <a:t>Chức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thông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báo</a:t>
            </a:r>
            <a:r>
              <a:rPr lang="en-US" sz="1800" dirty="0" smtClean="0">
                <a:solidFill>
                  <a:schemeClr val="tx1"/>
                </a:solidFill>
              </a:rPr>
              <a:t>( </a:t>
            </a:r>
            <a:r>
              <a:rPr lang="en-US" sz="1800" dirty="0" err="1" smtClean="0">
                <a:solidFill>
                  <a:schemeClr val="tx1"/>
                </a:solidFill>
              </a:rPr>
              <a:t>Xem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được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những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thông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báo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của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mình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khi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nhập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vào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hệ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thống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5943600" cy="32251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3733800"/>
            <a:ext cx="5943600" cy="28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24000"/>
            <a:ext cx="8561614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3208" y="5550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4. </a:t>
            </a:r>
            <a:r>
              <a:rPr lang="en-US" sz="1800" dirty="0" err="1" smtClean="0">
                <a:solidFill>
                  <a:schemeClr val="tx1"/>
                </a:solidFill>
              </a:rPr>
              <a:t>Chức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năng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xem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sửa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thông</a:t>
            </a:r>
            <a:r>
              <a:rPr lang="en-US" sz="1800" dirty="0" smtClean="0">
                <a:solidFill>
                  <a:schemeClr val="tx1"/>
                </a:solidFill>
              </a:rPr>
              <a:t> tin </a:t>
            </a:r>
            <a:r>
              <a:rPr lang="en-US" sz="1800" dirty="0" err="1" smtClean="0">
                <a:solidFill>
                  <a:schemeClr val="tx1"/>
                </a:solidFill>
              </a:rPr>
              <a:t>cá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nhân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7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user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website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Gym &amp; Fitness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online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smtClean="0"/>
              <a:t>website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, tin </a:t>
            </a:r>
            <a:r>
              <a:rPr lang="en-US" dirty="0" err="1" smtClean="0"/>
              <a:t>tức</a:t>
            </a:r>
            <a:r>
              <a:rPr lang="en-US" dirty="0" smtClean="0"/>
              <a:t>,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, </a:t>
            </a:r>
            <a:r>
              <a:rPr lang="en-US" dirty="0" err="1" smtClean="0"/>
              <a:t>khuyến</a:t>
            </a:r>
            <a:r>
              <a:rPr lang="en-US" dirty="0" smtClean="0"/>
              <a:t> </a:t>
            </a:r>
            <a:r>
              <a:rPr lang="en-US" dirty="0" err="1" smtClean="0"/>
              <a:t>mãi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website.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online </a:t>
            </a:r>
            <a:r>
              <a:rPr lang="en-US" dirty="0" err="1" smtClean="0"/>
              <a:t>trên</a:t>
            </a:r>
            <a:r>
              <a:rPr lang="en-US" dirty="0" smtClean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Xóa</a:t>
            </a:r>
            <a:r>
              <a:rPr lang="en-US" dirty="0" smtClean="0"/>
              <a:t> user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12" y="1392492"/>
            <a:ext cx="12106488" cy="54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68552"/>
            <a:ext cx="12192000" cy="54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87424"/>
            <a:ext cx="12192000" cy="53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6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121920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80744"/>
            <a:ext cx="12192000" cy="54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92352"/>
            <a:ext cx="12192000" cy="55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3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Tạo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5176" y="1478280"/>
            <a:ext cx="11548872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1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4216" y="1405128"/>
            <a:ext cx="11695176" cy="54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1064" y="1270000"/>
            <a:ext cx="11804904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Assigment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18" y="1270000"/>
            <a:ext cx="8596668" cy="3880773"/>
          </a:xfrm>
        </p:spPr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: 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Database.</a:t>
            </a:r>
            <a:endParaRPr lang="en-US" dirty="0"/>
          </a:p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782492"/>
              </p:ext>
            </p:extLst>
          </p:nvPr>
        </p:nvGraphicFramePr>
        <p:xfrm>
          <a:off x="1462994" y="3083560"/>
          <a:ext cx="8128000" cy="377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515500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4720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Thạch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Ngô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Mỹ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Quản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tích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huấn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luyện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nhân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Quản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user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đồ</a:t>
                      </a:r>
                      <a:r>
                        <a:rPr lang="en-US" baseline="0" dirty="0" smtClean="0"/>
                        <a:t> 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đồ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lớp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78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Thiết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Quản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Thiết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user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30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Quản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năng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usecase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user </a:t>
                      </a:r>
                      <a:r>
                        <a:rPr lang="en-US" baseline="0" dirty="0" err="1" smtClean="0"/>
                        <a:t>thường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8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6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72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28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Cài đặt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4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Sơ</a:t>
            </a:r>
            <a:r>
              <a:rPr lang="en-US" sz="4800" dirty="0" smtClean="0"/>
              <a:t> </a:t>
            </a:r>
            <a:r>
              <a:rPr lang="en-US" sz="4800" dirty="0" err="1" smtClean="0"/>
              <a:t>đồ</a:t>
            </a:r>
            <a:r>
              <a:rPr lang="en-US" sz="4800" dirty="0" smtClean="0"/>
              <a:t> Use-case: </a:t>
            </a:r>
          </a:p>
          <a:p>
            <a:r>
              <a:rPr lang="en-US" sz="4800" dirty="0"/>
              <a:t> </a:t>
            </a:r>
            <a:r>
              <a:rPr lang="en-US" sz="4800" dirty="0" err="1" smtClean="0"/>
              <a:t>Sơ</a:t>
            </a:r>
            <a:r>
              <a:rPr lang="en-US" sz="4800" dirty="0" smtClean="0"/>
              <a:t> </a:t>
            </a:r>
            <a:r>
              <a:rPr lang="en-US" sz="4800" dirty="0" err="1" smtClean="0"/>
              <a:t>đồ</a:t>
            </a:r>
            <a:r>
              <a:rPr lang="en-US" sz="4800" dirty="0" smtClean="0"/>
              <a:t> sequence</a:t>
            </a:r>
            <a:r>
              <a:rPr lang="en-US" sz="4800" dirty="0" smtClean="0"/>
              <a:t>:</a:t>
            </a:r>
          </a:p>
          <a:p>
            <a:r>
              <a:rPr lang="en-US" sz="4800" dirty="0"/>
              <a:t> </a:t>
            </a:r>
            <a:r>
              <a:rPr lang="en-US" sz="4800" dirty="0" err="1" smtClean="0"/>
              <a:t>Sơ</a:t>
            </a:r>
            <a:r>
              <a:rPr lang="en-US" sz="4800" dirty="0" smtClean="0"/>
              <a:t> </a:t>
            </a:r>
            <a:r>
              <a:rPr lang="en-US" sz="4800" dirty="0" err="1" smtClean="0"/>
              <a:t>đồ</a:t>
            </a:r>
            <a:r>
              <a:rPr lang="en-US" sz="4800" dirty="0" smtClean="0"/>
              <a:t> </a:t>
            </a:r>
            <a:r>
              <a:rPr lang="en-US" sz="4800" dirty="0" err="1" smtClean="0"/>
              <a:t>lớp</a:t>
            </a:r>
            <a:r>
              <a:rPr lang="en-US" sz="4800" dirty="0" smtClean="0"/>
              <a:t> :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967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Màn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122" y="1557528"/>
            <a:ext cx="11932190" cy="53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8512" y="97535"/>
            <a:ext cx="7626096" cy="351847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00912" y="3246027"/>
            <a:ext cx="7626096" cy="36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4430"/>
            <a:ext cx="121920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118384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/>
              <a:t>click </a:t>
            </a:r>
            <a:r>
              <a:rPr lang="en-US" dirty="0" err="1"/>
              <a:t>vào</a:t>
            </a:r>
            <a:r>
              <a:rPr lang="en-US" dirty="0"/>
              <a:t> button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checkbox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9344" y="0"/>
            <a:ext cx="6387846" cy="3352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5939790" cy="288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2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304</Words>
  <Application>Microsoft Office PowerPoint</Application>
  <PresentationFormat>Widescreen</PresentationFormat>
  <Paragraphs>64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Phân tích thiết kế hệ thống thông tin</vt:lpstr>
      <vt:lpstr>Hệ thống website Quản lý trung tâm Gym &amp; Fitness</vt:lpstr>
      <vt:lpstr>PowerPoint Presentation</vt:lpstr>
      <vt:lpstr>PowerPoint Presentation</vt:lpstr>
      <vt:lpstr>Màn hình chính</vt:lpstr>
      <vt:lpstr>PowerPoint Presentation</vt:lpstr>
      <vt:lpstr>Đăng nhập</vt:lpstr>
      <vt:lpstr>Chức năng đăng ký khóa học</vt:lpstr>
      <vt:lpstr>PowerPoint Presentation</vt:lpstr>
      <vt:lpstr>Chức năng mua hàng online</vt:lpstr>
      <vt:lpstr>PowerPoint Presentation</vt:lpstr>
      <vt:lpstr>Khi click vào button Add To Cart sẽ hiển thị trang Giỏ hàng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Quản lý users</vt:lpstr>
      <vt:lpstr>Thêm user</vt:lpstr>
      <vt:lpstr>Xóa user</vt:lpstr>
      <vt:lpstr>Quản lý khóa học</vt:lpstr>
      <vt:lpstr>Thêm khóa học</vt:lpstr>
      <vt:lpstr>Xóa khóa học</vt:lpstr>
      <vt:lpstr>Quản lý sản phẩm</vt:lpstr>
      <vt:lpstr>Thêm sản phẩm</vt:lpstr>
      <vt:lpstr>Quản lý tin tức</vt:lpstr>
      <vt:lpstr>Tạo tin tức</vt:lpstr>
      <vt:lpstr>Quản lý lịch làm việc</vt:lpstr>
      <vt:lpstr>Tạo lịch làm việc</vt:lpstr>
      <vt:lpstr>Assigment:</vt:lpstr>
      <vt:lpstr>Cài đặt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hệ thống thông ti</dc:title>
  <dc:creator>14130321@st.hcmuaf.edu.vn</dc:creator>
  <cp:lastModifiedBy>14130321@st.hcmuaf.edu.vn</cp:lastModifiedBy>
  <cp:revision>12</cp:revision>
  <dcterms:created xsi:type="dcterms:W3CDTF">2019-01-11T02:39:42Z</dcterms:created>
  <dcterms:modified xsi:type="dcterms:W3CDTF">2019-01-11T03:34:24Z</dcterms:modified>
</cp:coreProperties>
</file>